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6858000" cy="9144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FC2"/>
    <a:srgbClr val="A57F7F"/>
    <a:srgbClr val="FCDBD0"/>
    <a:srgbClr val="DDDDDD"/>
    <a:srgbClr val="FFCC99"/>
    <a:srgbClr val="000099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48" autoAdjust="0"/>
  </p:normalViewPr>
  <p:slideViewPr>
    <p:cSldViewPr>
      <p:cViewPr varScale="1">
        <p:scale>
          <a:sx n="66" d="100"/>
          <a:sy n="66" d="100"/>
        </p:scale>
        <p:origin x="2405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6491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r">
              <a:defRPr sz="1200"/>
            </a:lvl1pPr>
          </a:lstStyle>
          <a:p>
            <a:fld id="{2F233A24-C2A8-4C8B-BE05-BF0A07FF9AFF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892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1" tIns="45730" rIns="91461" bIns="4573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61" tIns="45730" rIns="91461" bIns="4573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4" y="9431599"/>
            <a:ext cx="2946347" cy="496491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r">
              <a:defRPr sz="1200"/>
            </a:lvl1pPr>
          </a:lstStyle>
          <a:p>
            <a:fld id="{4547B380-BE5E-4174-8A3E-3CFC67164D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05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81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80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5305" y="8635366"/>
            <a:ext cx="1193138" cy="400377"/>
          </a:xfrm>
        </p:spPr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3" b="18620"/>
          <a:stretch/>
        </p:blipFill>
        <p:spPr bwMode="auto">
          <a:xfrm>
            <a:off x="44624" y="8785289"/>
            <a:ext cx="998855" cy="3232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192405" y="160231"/>
            <a:ext cx="51134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907149"/>
              </p:ext>
            </p:extLst>
          </p:nvPr>
        </p:nvGraphicFramePr>
        <p:xfrm>
          <a:off x="111212" y="107504"/>
          <a:ext cx="869516" cy="595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r:id="rId4" imgW="7073153" imgH="4320988" progId="WangImage.Document">
                  <p:embed/>
                </p:oleObj>
              </mc:Choice>
              <mc:Fallback>
                <p:oleObj r:id="rId4" imgW="7073153" imgH="4320988" progId="WangImage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12" y="107504"/>
                        <a:ext cx="869516" cy="5953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6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6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31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87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00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98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87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0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E05E-CAA0-4FC7-9814-AD382EC9C13D}" type="datetimeFigureOut">
              <a:rPr lang="fr-FR" smtClean="0"/>
              <a:t>09/06/2019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5293-0D74-44E0-96E6-948429029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60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sseo.fr/en/airport-shuttle" TargetMode="External"/><Relationship Id="rId2" Type="http://schemas.openxmlformats.org/officeDocument/2006/relationships/hyperlink" Target="http://www.toulouse.aeroport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hyperlink" Target="http://www.sncf.com/en/passeng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33301" y="734988"/>
            <a:ext cx="3787787" cy="668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400"/>
              </a:lnSpc>
              <a:tabLst>
                <a:tab pos="2260600" algn="l"/>
              </a:tabLst>
            </a:pPr>
            <a:r>
              <a:rPr lang="fr-FR" sz="1600" dirty="0" smtClean="0">
                <a:solidFill>
                  <a:srgbClr val="000099"/>
                </a:solidFill>
              </a:rPr>
              <a:t> </a:t>
            </a:r>
            <a:br>
              <a:rPr lang="fr-FR" sz="1600" dirty="0" smtClean="0">
                <a:solidFill>
                  <a:srgbClr val="000099"/>
                </a:solidFill>
              </a:rPr>
            </a:br>
            <a:r>
              <a:rPr lang="fr-FR" sz="1600" b="1" dirty="0" smtClean="0">
                <a:solidFill>
                  <a:srgbClr val="000099"/>
                </a:solidFill>
                <a:ea typeface="Times New Roman"/>
                <a:cs typeface="Verdana"/>
              </a:rPr>
              <a:t>Access to the </a:t>
            </a:r>
            <a:r>
              <a:rPr lang="fr-FR" sz="1600" b="1" dirty="0" err="1" smtClean="0">
                <a:solidFill>
                  <a:srgbClr val="000099"/>
                </a:solidFill>
                <a:ea typeface="Times New Roman"/>
                <a:cs typeface="Verdana"/>
              </a:rPr>
              <a:t>Congress</a:t>
            </a:r>
            <a:r>
              <a:rPr lang="fr-FR" sz="1600" b="1" dirty="0" smtClean="0">
                <a:solidFill>
                  <a:srgbClr val="000099"/>
                </a:solidFill>
                <a:ea typeface="Times New Roman"/>
                <a:cs typeface="Verdana"/>
              </a:rPr>
              <a:t> Centre</a:t>
            </a:r>
            <a:r>
              <a:rPr lang="fr-FR" sz="2000" dirty="0" smtClean="0">
                <a:solidFill>
                  <a:srgbClr val="000099"/>
                </a:solidFill>
                <a:ea typeface="Times New Roman"/>
                <a:cs typeface="New York"/>
              </a:rPr>
              <a:t/>
            </a:r>
            <a:br>
              <a:rPr lang="fr-FR" sz="2000" dirty="0" smtClean="0">
                <a:solidFill>
                  <a:srgbClr val="000099"/>
                </a:solidFill>
                <a:ea typeface="Times New Roman"/>
                <a:cs typeface="New York"/>
              </a:rPr>
            </a:br>
            <a:endParaRPr lang="fr-FR" sz="2000" dirty="0">
              <a:solidFill>
                <a:srgbClr val="000099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74340" y="996496"/>
            <a:ext cx="130324" cy="170539"/>
          </a:xfrm>
          <a:prstGeom prst="chevron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262" y="4932040"/>
            <a:ext cx="6438411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900" b="1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road links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Toulouse, located in the Paris-Bordeaux-Montpellier motorway network is intersected by several other motorways: the A62 (to Bordeaux), the A20 (to Paris via </a:t>
            </a:r>
            <a:r>
              <a:rPr lang="en-GB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Montauban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Limoges), the A61 (to Carcassonne, Montpellier and Barcelona), the A68 (to Albi and Lyon), the A64 (to Tarbes and Lourdes).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access by the Toulouse ring road, exit n° 30 to the town centre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endParaRPr lang="en-GB" sz="9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900" b="1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</a:t>
            </a:r>
            <a:r>
              <a:rPr lang="en-GB" sz="900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flights</a:t>
            </a:r>
          </a:p>
          <a:p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 service to Paris; 51 daily return flights to the capital (</a:t>
            </a:r>
            <a:r>
              <a:rPr lang="en-GB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Orly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Roissy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55 minutes 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flying.</a:t>
            </a:r>
          </a:p>
          <a:p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on the Toulouse Airport </a:t>
            </a:r>
            <a:r>
              <a:rPr lang="en-GB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webste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000" dirty="0">
                <a:hlinkClick r:id="rId2"/>
              </a:rPr>
              <a:t>www.toulouse.aeroport.fr</a:t>
            </a:r>
            <a:endParaRPr lang="fr-FR" sz="1000" dirty="0"/>
          </a:p>
          <a:p>
            <a:endParaRPr lang="en-GB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Airport shuttle every 20 </a:t>
            </a:r>
            <a:r>
              <a:rPr lang="en-GB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stop on boulevard </a:t>
            </a:r>
            <a:r>
              <a:rPr lang="en-GB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Lascrosses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www.tisseo.fr/en/airport-shuttle</a:t>
            </a:r>
            <a:endParaRPr lang="en-GB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rail </a:t>
            </a:r>
            <a:r>
              <a:rPr lang="en-US" sz="900" b="1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Toulouse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Matabiau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 station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daily links to Paris including 4 by high speed train to Paris Montparnasse (travelling time 5 hours 1/2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/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www.sncf.com/en/passengers</a:t>
            </a:r>
            <a:endParaRPr lang="fr-FR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minutes from the Conference Centre by car.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SUBWAY</a:t>
            </a:r>
            <a:r>
              <a:rPr 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A to Jean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Jaurès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station,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correspondance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Line B,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Compans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Caffarelli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sation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Line B directly</a:t>
            </a:r>
            <a:r>
              <a:rPr 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TAXI SERVICE </a:t>
            </a:r>
            <a:r>
              <a:rPr 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front of the Atria Mercure, on Boulevard </a:t>
            </a:r>
            <a:r>
              <a:rPr lang="en-US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Lascrosses</a:t>
            </a:r>
            <a:r>
              <a:rPr 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Capitole Taxi phone number : +33 (0)5 34 250 250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331640"/>
            <a:ext cx="3078131" cy="360141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t="19387" r="4933" b="5664"/>
          <a:stretch/>
        </p:blipFill>
        <p:spPr>
          <a:xfrm>
            <a:off x="3429000" y="1043608"/>
            <a:ext cx="3277674" cy="306203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356992" y="4283968"/>
            <a:ext cx="33496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Parking facilities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places under the 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 </a:t>
            </a:r>
            <a:r>
              <a:rPr lang="en-GB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400 more on the </a:t>
            </a:r>
            <a:r>
              <a:rPr lang="en-GB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GB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l’Europe</a:t>
            </a:r>
            <a:r>
              <a:rPr lang="en-GB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neighbourhood further 200 in the nearby Arnaud Bernard.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213176" y="8693679"/>
            <a:ext cx="1600200" cy="450321"/>
          </a:xfrm>
        </p:spPr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183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4310</TotalTime>
  <Words>189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New York</vt:lpstr>
      <vt:lpstr>Times New Roman</vt:lpstr>
      <vt:lpstr>Verdana</vt:lpstr>
      <vt:lpstr>Thème Office</vt:lpstr>
      <vt:lpstr>WangImage.Document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CHATELLIER</dc:creator>
  <cp:lastModifiedBy>Corinne Cabassud</cp:lastModifiedBy>
  <cp:revision>237</cp:revision>
  <cp:lastPrinted>2018-02-16T11:07:55Z</cp:lastPrinted>
  <dcterms:created xsi:type="dcterms:W3CDTF">2014-04-10T15:13:02Z</dcterms:created>
  <dcterms:modified xsi:type="dcterms:W3CDTF">2019-06-09T05:43:27Z</dcterms:modified>
</cp:coreProperties>
</file>